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23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8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86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14.png"/><Relationship Id="rId39" Type="http://schemas.openxmlformats.org/officeDocument/2006/relationships/image" Target="../media/image165.png"/><Relationship Id="rId21" Type="http://schemas.openxmlformats.org/officeDocument/2006/relationships/image" Target="../media/image148.png"/><Relationship Id="rId34" Type="http://schemas.openxmlformats.org/officeDocument/2006/relationships/image" Target="../media/image160.png"/><Relationship Id="rId42" Type="http://schemas.openxmlformats.org/officeDocument/2006/relationships/image" Target="../media/image168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32" Type="http://schemas.openxmlformats.org/officeDocument/2006/relationships/image" Target="../media/image158.png"/><Relationship Id="rId37" Type="http://schemas.openxmlformats.org/officeDocument/2006/relationships/image" Target="../media/image163.png"/><Relationship Id="rId40" Type="http://schemas.openxmlformats.org/officeDocument/2006/relationships/image" Target="../media/image166.png"/><Relationship Id="rId45" Type="http://schemas.openxmlformats.org/officeDocument/2006/relationships/image" Target="../media/image171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31" Type="http://schemas.openxmlformats.org/officeDocument/2006/relationships/image" Target="../media/image157.png"/><Relationship Id="rId44" Type="http://schemas.openxmlformats.org/officeDocument/2006/relationships/image" Target="../media/image170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35" Type="http://schemas.openxmlformats.org/officeDocument/2006/relationships/image" Target="../media/image161.png"/><Relationship Id="rId43" Type="http://schemas.openxmlformats.org/officeDocument/2006/relationships/image" Target="../media/image169.png"/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159.png"/><Relationship Id="rId38" Type="http://schemas.openxmlformats.org/officeDocument/2006/relationships/image" Target="../media/image164.png"/><Relationship Id="rId46" Type="http://schemas.openxmlformats.org/officeDocument/2006/relationships/image" Target="../media/image172.png"/><Relationship Id="rId20" Type="http://schemas.openxmlformats.org/officeDocument/2006/relationships/image" Target="../media/image147.png"/><Relationship Id="rId41" Type="http://schemas.openxmlformats.org/officeDocument/2006/relationships/image" Target="../media/image1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14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52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54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53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5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image" Target="../media/image206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11" Type="http://schemas.openxmlformats.org/officeDocument/2006/relationships/image" Target="../media/image154.png"/><Relationship Id="rId5" Type="http://schemas.openxmlformats.org/officeDocument/2006/relationships/image" Target="../media/image209.png"/><Relationship Id="rId15" Type="http://schemas.openxmlformats.org/officeDocument/2006/relationships/image" Target="../media/image217.png"/><Relationship Id="rId10" Type="http://schemas.openxmlformats.org/officeDocument/2006/relationships/image" Target="../media/image153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21.png"/><Relationship Id="rId7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9" Type="http://schemas.openxmlformats.org/officeDocument/2006/relationships/image" Target="../media/image216.png"/><Relationship Id="rId21" Type="http://schemas.openxmlformats.org/officeDocument/2006/relationships/image" Target="../media/image244.png"/><Relationship Id="rId34" Type="http://schemas.openxmlformats.org/officeDocument/2006/relationships/image" Target="../media/image257.png"/><Relationship Id="rId42" Type="http://schemas.openxmlformats.org/officeDocument/2006/relationships/image" Target="../media/image264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41" Type="http://schemas.openxmlformats.org/officeDocument/2006/relationships/image" Target="../media/image2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32" Type="http://schemas.openxmlformats.org/officeDocument/2006/relationships/image" Target="../media/image255.png"/><Relationship Id="rId37" Type="http://schemas.openxmlformats.org/officeDocument/2006/relationships/image" Target="../media/image260.png"/><Relationship Id="rId40" Type="http://schemas.openxmlformats.org/officeDocument/2006/relationships/image" Target="../media/image262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36" Type="http://schemas.openxmlformats.org/officeDocument/2006/relationships/image" Target="../media/image259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31" Type="http://schemas.openxmlformats.org/officeDocument/2006/relationships/image" Target="../media/image254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Relationship Id="rId35" Type="http://schemas.openxmlformats.org/officeDocument/2006/relationships/image" Target="../media/image258.png"/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33" Type="http://schemas.openxmlformats.org/officeDocument/2006/relationships/image" Target="../media/image256.png"/><Relationship Id="rId38" Type="http://schemas.openxmlformats.org/officeDocument/2006/relationships/image" Target="../media/image2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7.png"/><Relationship Id="rId4" Type="http://schemas.openxmlformats.org/officeDocument/2006/relationships/image" Target="../media/image218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image" Target="../media/image282.png"/><Relationship Id="rId26" Type="http://schemas.openxmlformats.org/officeDocument/2006/relationships/image" Target="../media/image218.png"/><Relationship Id="rId39" Type="http://schemas.openxmlformats.org/officeDocument/2006/relationships/image" Target="../media/image301.png"/><Relationship Id="rId21" Type="http://schemas.openxmlformats.org/officeDocument/2006/relationships/image" Target="../media/image285.png"/><Relationship Id="rId34" Type="http://schemas.openxmlformats.org/officeDocument/2006/relationships/image" Target="../media/image297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29" Type="http://schemas.openxmlformats.org/officeDocument/2006/relationships/image" Target="../media/image292.png"/><Relationship Id="rId41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24" Type="http://schemas.openxmlformats.org/officeDocument/2006/relationships/image" Target="../media/image288.png"/><Relationship Id="rId32" Type="http://schemas.openxmlformats.org/officeDocument/2006/relationships/image" Target="../media/image295.png"/><Relationship Id="rId37" Type="http://schemas.openxmlformats.org/officeDocument/2006/relationships/image" Target="../media/image219.png"/><Relationship Id="rId40" Type="http://schemas.openxmlformats.org/officeDocument/2006/relationships/image" Target="../media/image302.png"/><Relationship Id="rId5" Type="http://schemas.openxmlformats.org/officeDocument/2006/relationships/image" Target="../media/image270.png"/><Relationship Id="rId15" Type="http://schemas.openxmlformats.org/officeDocument/2006/relationships/image" Target="../media/image217.png"/><Relationship Id="rId23" Type="http://schemas.openxmlformats.org/officeDocument/2006/relationships/image" Target="../media/image287.png"/><Relationship Id="rId28" Type="http://schemas.openxmlformats.org/officeDocument/2006/relationships/image" Target="../media/image291.png"/><Relationship Id="rId36" Type="http://schemas.openxmlformats.org/officeDocument/2006/relationships/image" Target="../media/image299.png"/><Relationship Id="rId10" Type="http://schemas.openxmlformats.org/officeDocument/2006/relationships/image" Target="../media/image275.png"/><Relationship Id="rId19" Type="http://schemas.openxmlformats.org/officeDocument/2006/relationships/image" Target="../media/image283.png"/><Relationship Id="rId31" Type="http://schemas.openxmlformats.org/officeDocument/2006/relationships/image" Target="../media/image294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Relationship Id="rId22" Type="http://schemas.openxmlformats.org/officeDocument/2006/relationships/image" Target="../media/image286.png"/><Relationship Id="rId27" Type="http://schemas.openxmlformats.org/officeDocument/2006/relationships/image" Target="../media/image290.png"/><Relationship Id="rId30" Type="http://schemas.openxmlformats.org/officeDocument/2006/relationships/image" Target="../media/image293.png"/><Relationship Id="rId35" Type="http://schemas.openxmlformats.org/officeDocument/2006/relationships/image" Target="../media/image298.png"/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12" Type="http://schemas.openxmlformats.org/officeDocument/2006/relationships/image" Target="../media/image277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33" Type="http://schemas.openxmlformats.org/officeDocument/2006/relationships/image" Target="../media/image296.png"/><Relationship Id="rId38" Type="http://schemas.openxmlformats.org/officeDocument/2006/relationships/image" Target="../media/image3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5.png"/><Relationship Id="rId7" Type="http://schemas.openxmlformats.org/officeDocument/2006/relationships/image" Target="../media/image308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212.png"/><Relationship Id="rId4" Type="http://schemas.openxmlformats.org/officeDocument/2006/relationships/image" Target="../media/image306.png"/><Relationship Id="rId9" Type="http://schemas.openxmlformats.org/officeDocument/2006/relationships/image" Target="../media/image2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5.png"/><Relationship Id="rId7" Type="http://schemas.openxmlformats.org/officeDocument/2006/relationships/image" Target="../media/image211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Relationship Id="rId9" Type="http://schemas.openxmlformats.org/officeDocument/2006/relationships/image" Target="../media/image3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20.png"/><Relationship Id="rId7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88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3.png"/><Relationship Id="rId7" Type="http://schemas.openxmlformats.org/officeDocument/2006/relationships/image" Target="../media/image356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5.png"/><Relationship Id="rId10" Type="http://schemas.openxmlformats.org/officeDocument/2006/relationships/image" Target="../media/image359.png"/><Relationship Id="rId4" Type="http://schemas.openxmlformats.org/officeDocument/2006/relationships/image" Target="../media/image354.png"/><Relationship Id="rId9" Type="http://schemas.openxmlformats.org/officeDocument/2006/relationships/image" Target="../media/image3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F4A6-992A-938F-A66A-7B087398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8" y="2306443"/>
            <a:ext cx="2290393" cy="2465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1DAF7-55A9-D4FD-FD82-07DAE6C5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52" y="4862961"/>
            <a:ext cx="1569977" cy="1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54" y="2271456"/>
            <a:ext cx="1604624" cy="25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362" y="2503848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7381295" y="2226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563684" y="2256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-16.8432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F5E74-716F-B123-BEFB-10B31E4B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35" y="2533437"/>
            <a:ext cx="1598222" cy="2319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7518379" y="5961983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2" y="214256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4285778" y="23729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11" y="2649979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7190343" y="237297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75988</TotalTime>
  <Words>1188</Words>
  <Application>Microsoft Office PowerPoint</Application>
  <PresentationFormat>Widescreen</PresentationFormat>
  <Paragraphs>234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296</cp:revision>
  <dcterms:created xsi:type="dcterms:W3CDTF">2023-07-26T17:49:20Z</dcterms:created>
  <dcterms:modified xsi:type="dcterms:W3CDTF">2025-04-10T18:49:34Z</dcterms:modified>
</cp:coreProperties>
</file>